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7" r:id="rId5"/>
    <p:sldId id="259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74155" y="548680"/>
            <a:ext cx="2938205" cy="720080"/>
          </a:xfrm>
        </p:spPr>
        <p:txBody>
          <a:bodyPr>
            <a:normAutofit/>
          </a:bodyPr>
          <a:lstStyle/>
          <a:p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499992" y="1412776"/>
            <a:ext cx="4248472" cy="4608512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Инклюзивное образование. Цели, задачи, формы.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Педагог-психолог МАОУ СОШ № 94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Парзян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О.Г.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7" name="Рисунок 4"/>
          <p:cNvSpPr txBox="1">
            <a:spLocks/>
          </p:cNvSpPr>
          <p:nvPr/>
        </p:nvSpPr>
        <p:spPr>
          <a:xfrm>
            <a:off x="827584" y="1340768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</p:sp>
      <p:pic>
        <p:nvPicPr>
          <p:cNvPr id="10" name="Рисунок 9" descr="C:\Users\Admin\Desktop\DSC_147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3528393" cy="2926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708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139953" y="548680"/>
            <a:ext cx="4680519" cy="72008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образование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499992" y="2276872"/>
            <a:ext cx="4248472" cy="24214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     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обучения, при которой каждому человеку, независимо от имеющихся физических, интеллектуальных, социальных, эмоциональных, языковых и других особенностей, предоставляется возможность учиться в общеобразовательных учреждениях, </a:t>
            </a:r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называется инклюзивным образованием</a:t>
            </a:r>
            <a:r>
              <a:rPr lang="ru-RU" dirty="0"/>
              <a:t>. </a:t>
            </a:r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7" name="Рисунок 4"/>
          <p:cNvSpPr txBox="1">
            <a:spLocks/>
          </p:cNvSpPr>
          <p:nvPr/>
        </p:nvSpPr>
        <p:spPr>
          <a:xfrm>
            <a:off x="827584" y="1340768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</p:sp>
      <p:pic>
        <p:nvPicPr>
          <p:cNvPr id="10" name="Рисунок 9" descr="C:\Users\Admin\Desktop\DSC_147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3528393" cy="2926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76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Рисунок 4" descr="https://cf.ppt-online.org/files/slide/a/ajRVYLAo52qXeG6zCQD0ZEuJMr74gIdxiPtF8k/slide-1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136904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63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8667"/>
            <a:ext cx="7715201" cy="78607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Инклюзивный процесс в образовании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009" y="2276873"/>
            <a:ext cx="4032448" cy="2592287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педагогике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нклюзивный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в образовании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понимается как специально организованный образовательный процесс, обеспечивающий включение и принятие ребенка с ограниченными возможностями здоровья в среду обычных сверстников в общеобразовательном учреждении, обучение по адаптированным или индивидуальным образовательным программам с учетом его особых образовательных потребностей и индивидуальных психологических особенностей. </a:t>
            </a:r>
          </a:p>
        </p:txBody>
      </p:sp>
      <p:pic>
        <p:nvPicPr>
          <p:cNvPr id="5" name="Рисунок 4" descr="https://doorinworld.ru/upload/iblock/43a/esli_u_rebenka_DCP_5.jpg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9" r="9479"/>
          <a:stretch>
            <a:fillRect/>
          </a:stretch>
        </p:blipFill>
        <p:spPr bwMode="auto">
          <a:xfrm>
            <a:off x="755576" y="1268760"/>
            <a:ext cx="3566160" cy="3028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018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692696"/>
            <a:ext cx="5184575" cy="426037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 ИНКЛЮЗИВНОГО  ОБРАЗОВАНИЯ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707904" y="3140969"/>
            <a:ext cx="5184575" cy="273630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Инклюзивное (включающее) образование базируется на </a:t>
            </a:r>
            <a:r>
              <a:rPr lang="ru-RU" sz="2000" b="1" dirty="0" smtClean="0">
                <a:solidFill>
                  <a:srgbClr val="FF0000"/>
                </a:solidFill>
              </a:rPr>
              <a:t>8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принципах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Ценность человека не зависит от его способностей и достижений.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Каждый человек способен чувствовать и думать.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Каждый человек имеет право на общение и на то, чтобы быть услышанным.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Все люди нуждаются друг в друге.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Подлинное образование может осуществляться только в контексте реальных взаимоотношений 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Все люди нуждаются в поддержке и дружбе ровесников.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Для всех обучающихся достижение прогресса скорее в том, что они могут делать, чем в том, что не могут.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Разнообразие усиливает все стороны жизни человека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5" name="Рисунок 4" descr="За эту роль Пабло получил награду «Серебряную раковину» на кинофестивале в Сен-Себастьяне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03" r="9403"/>
          <a:stretch>
            <a:fillRect/>
          </a:stretch>
        </p:blipFill>
        <p:spPr bwMode="auto">
          <a:xfrm>
            <a:off x="107504" y="1124744"/>
            <a:ext cx="3565525" cy="29257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407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338667"/>
            <a:ext cx="8291264" cy="57005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МАОУ СОШ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94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создаются специальные условия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ОВЗ  В МАОУ СОШ №94 создаются специальные условия: новые современные методики обучения, адаптированный учебный план, изменённые методы оценки, развивающие занятия с логопедом и педагогом-психологом.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Открыта сенсорная комната со специальным развивающим оборудованием.</a:t>
            </a:r>
          </a:p>
        </p:txBody>
      </p:sp>
      <p:pic>
        <p:nvPicPr>
          <p:cNvPr id="5" name="Рисунок 4" descr="https://magicrm.ru/upload/resize_cache/iblock/9bf/450_450_0/9bfb67541c8e78f7686161ae9c3b26bd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9" b="8229"/>
          <a:stretch>
            <a:fillRect/>
          </a:stretch>
        </p:blipFill>
        <p:spPr bwMode="auto">
          <a:xfrm>
            <a:off x="539552" y="1484784"/>
            <a:ext cx="3566160" cy="3070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9112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</TotalTime>
  <Words>217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Инклюзивное образование</vt:lpstr>
      <vt:lpstr>Презентация PowerPoint</vt:lpstr>
      <vt:lpstr>Инклюзивный процесс в образовании </vt:lpstr>
      <vt:lpstr>ПРИНЦИПЫ  ИНКЛЮЗИВНОГО  ОБРАЗОВАНИЯ</vt:lpstr>
      <vt:lpstr>В МАОУ СОШ № 94 создаются специальные условия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СОШ №94</dc:title>
  <dc:creator>Admin</dc:creator>
  <cp:lastModifiedBy>school94</cp:lastModifiedBy>
  <cp:revision>16</cp:revision>
  <dcterms:created xsi:type="dcterms:W3CDTF">2022-03-25T10:19:27Z</dcterms:created>
  <dcterms:modified xsi:type="dcterms:W3CDTF">2022-03-29T10:38:27Z</dcterms:modified>
</cp:coreProperties>
</file>