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6" r:id="rId5"/>
    <p:sldId id="265" r:id="rId6"/>
    <p:sldId id="261" r:id="rId7"/>
    <p:sldId id="269" r:id="rId8"/>
    <p:sldId id="277" r:id="rId9"/>
    <p:sldId id="278" r:id="rId10"/>
    <p:sldId id="275" r:id="rId11"/>
    <p:sldId id="273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640960" cy="1800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 в истории моей семьи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744416" cy="1296144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Мой первый научно-исследовательский проект.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Автор:</a:t>
            </a:r>
          </a:p>
          <a:p>
            <a:pPr algn="r">
              <a:spcBef>
                <a:spcPts val="0"/>
              </a:spcBef>
            </a:pPr>
            <a:r>
              <a:rPr lang="ru-RU" sz="1400" dirty="0" err="1" smtClean="0">
                <a:solidFill>
                  <a:schemeClr val="tx1"/>
                </a:solidFill>
              </a:rPr>
              <a:t>Ситниченко</a:t>
            </a:r>
            <a:r>
              <a:rPr lang="ru-RU" sz="1400" dirty="0" smtClean="0">
                <a:solidFill>
                  <a:schemeClr val="tx1"/>
                </a:solidFill>
              </a:rPr>
              <a:t> Александр,</a:t>
            </a:r>
          </a:p>
          <a:p>
            <a:pPr algn="r">
              <a:spcBef>
                <a:spcPts val="0"/>
              </a:spcBef>
            </a:pPr>
            <a:r>
              <a:rPr lang="ru-RU" sz="1400">
                <a:solidFill>
                  <a:schemeClr val="tx1"/>
                </a:solidFill>
              </a:rPr>
              <a:t>у</a:t>
            </a:r>
            <a:r>
              <a:rPr lang="ru-RU" sz="1400" smtClean="0">
                <a:solidFill>
                  <a:schemeClr val="tx1"/>
                </a:solidFill>
              </a:rPr>
              <a:t>ченик </a:t>
            </a:r>
            <a:r>
              <a:rPr lang="ru-RU" sz="1400" smtClean="0">
                <a:solidFill>
                  <a:schemeClr val="tx1"/>
                </a:solidFill>
              </a:rPr>
              <a:t>2 </a:t>
            </a:r>
            <a:r>
              <a:rPr lang="ru-RU" sz="1400" dirty="0" smtClean="0">
                <a:solidFill>
                  <a:schemeClr val="tx1"/>
                </a:solidFill>
              </a:rPr>
              <a:t>«Е» класса.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Палагина Любовь Васильевна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4417" y="112474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/>
              <a:t> начальная общеобразовательная школа №94 г. Краснодар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Касмынин</a:t>
            </a:r>
            <a:r>
              <a:rPr lang="ru-RU" sz="2800" dirty="0" smtClean="0">
                <a:solidFill>
                  <a:srgbClr val="C00000"/>
                </a:solidFill>
              </a:rPr>
              <a:t> Григорий Петрович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Новая папка\фото\Касмынин Григорий Петрович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329609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340768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Мой </a:t>
            </a:r>
            <a:r>
              <a:rPr lang="ru-RU" dirty="0"/>
              <a:t>прапрадед </a:t>
            </a:r>
            <a:r>
              <a:rPr lang="ru-RU" i="1" dirty="0" err="1"/>
              <a:t>Касмынин</a:t>
            </a:r>
            <a:r>
              <a:rPr lang="ru-RU" i="1" dirty="0"/>
              <a:t> Григорий Петрович</a:t>
            </a:r>
            <a:r>
              <a:rPr lang="ru-RU" dirty="0"/>
              <a:t> (прадед моей мамы), родился в </a:t>
            </a:r>
            <a:r>
              <a:rPr lang="ru-RU" dirty="0" smtClean="0"/>
              <a:t>1896 </a:t>
            </a:r>
            <a:r>
              <a:rPr lang="ru-RU" dirty="0"/>
              <a:t>году в Армении, </a:t>
            </a:r>
            <a:r>
              <a:rPr lang="ru-RU" dirty="0" err="1"/>
              <a:t>Сисианский</a:t>
            </a:r>
            <a:r>
              <a:rPr lang="ru-RU" dirty="0"/>
              <a:t> район, село </a:t>
            </a:r>
            <a:r>
              <a:rPr lang="ru-RU" dirty="0" err="1"/>
              <a:t>Базарчай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До </a:t>
            </a:r>
            <a:r>
              <a:rPr lang="ru-RU" dirty="0"/>
              <a:t>войны он работал в колхозе председателем ревизионной комиссии. Когда началась война, ему было </a:t>
            </a:r>
            <a:r>
              <a:rPr lang="ru-RU" dirty="0" smtClean="0"/>
              <a:t>45 лет.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годы войны проходил службу на Советско-Иранской границе.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У </a:t>
            </a:r>
            <a:r>
              <a:rPr lang="ru-RU" dirty="0"/>
              <a:t>него была большая семья: жена – </a:t>
            </a:r>
            <a:r>
              <a:rPr lang="ru-RU" dirty="0" err="1"/>
              <a:t>Касмынина</a:t>
            </a:r>
            <a:r>
              <a:rPr lang="ru-RU" dirty="0"/>
              <a:t> Мария Михайловна и десять детей. На войне он потерял своего сына, Петра Григорьевича. </a:t>
            </a:r>
          </a:p>
        </p:txBody>
      </p:sp>
    </p:spTree>
    <p:extLst>
      <p:ext uri="{BB962C8B-B14F-4D97-AF65-F5344CB8AC3E}">
        <p14:creationId xmlns:p14="http://schemas.microsoft.com/office/powerpoint/2010/main" val="49154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Касмынин</a:t>
            </a:r>
            <a:r>
              <a:rPr lang="ru-RU" sz="2800" dirty="0" smtClean="0">
                <a:solidFill>
                  <a:srgbClr val="C00000"/>
                </a:solidFill>
              </a:rPr>
              <a:t> Пётр Григорьевич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Новая папка\фото\IMG-20190404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10886"/>
            <a:ext cx="3043188" cy="407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5504" y="126876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    </a:t>
            </a:r>
            <a:r>
              <a:rPr lang="ru-RU" i="1" dirty="0" err="1" smtClean="0"/>
              <a:t>Касмынин</a:t>
            </a:r>
            <a:r>
              <a:rPr lang="ru-RU" i="1" dirty="0" smtClean="0"/>
              <a:t> </a:t>
            </a:r>
            <a:r>
              <a:rPr lang="ru-RU" i="1" dirty="0"/>
              <a:t>Петр Григорьевич</a:t>
            </a:r>
            <a:r>
              <a:rPr lang="ru-RU" dirty="0"/>
              <a:t> (сын моего прапрадеда) родился в Армении. 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До </a:t>
            </a:r>
            <a:r>
              <a:rPr lang="ru-RU" dirty="0"/>
              <a:t>войны окончил 2 курса Ереванского педагогического училища. С 12 февраля 1940г по 17 июля 1941г проходил обучение в Тбилисском артиллерийском училище имени 26-ти Бакинских комиссаров, Закавказский военный округ. Приказом №0230 НКО 17 июля 1941 года было присвоено воинское звание – лейтенант.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Петр </a:t>
            </a:r>
            <a:r>
              <a:rPr lang="ru-RU" dirty="0"/>
              <a:t>Григорьевич был  командиром взвода 845-го артиллерийского полка (стрелок), 267-й стрелковой дивизии, 2-я Ударная Армия, Ленинградский фронт (</a:t>
            </a:r>
            <a:r>
              <a:rPr lang="ru-RU" dirty="0" err="1"/>
              <a:t>Волховская</a:t>
            </a:r>
            <a:r>
              <a:rPr lang="ru-RU" dirty="0"/>
              <a:t> группа войск).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51723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Изначально </a:t>
            </a:r>
            <a:r>
              <a:rPr lang="ru-RU" dirty="0"/>
              <a:t>он считался пропавшим без вести. Но потом стало известно, что он погиб 25 июня 1942 года при выходе из окружения между селами Мясной бор и Новая крепость Ленинградской (сейчас Новгородской)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9154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ВОВ\IMG_4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266662" cy="48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69906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В день победы </a:t>
            </a:r>
            <a:r>
              <a:rPr lang="ru-RU" dirty="0"/>
              <a:t>моя </a:t>
            </a:r>
            <a:r>
              <a:rPr lang="ru-RU" dirty="0" smtClean="0"/>
              <a:t>семья </a:t>
            </a:r>
            <a:r>
              <a:rPr lang="ru-RU" dirty="0"/>
              <a:t>принимает участие в акции «Бессмертный полк».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5915" y="270892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Выполняя </a:t>
            </a:r>
            <a:r>
              <a:rPr lang="ru-RU" dirty="0"/>
              <a:t>работу, я многое узнал о судьбе своих родственников. </a:t>
            </a:r>
            <a:endParaRPr lang="ru-RU" dirty="0" smtClean="0"/>
          </a:p>
          <a:p>
            <a:pPr algn="just"/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  Я </a:t>
            </a:r>
            <a:r>
              <a:rPr lang="ru-RU" dirty="0"/>
              <a:t>всегда буду помнить и гордиться своими прадедами. Учиться на их примере смелости,  упорству и безграничной любви к Родине. </a:t>
            </a:r>
          </a:p>
        </p:txBody>
      </p:sp>
    </p:spTree>
    <p:extLst>
      <p:ext uri="{BB962C8B-B14F-4D97-AF65-F5344CB8AC3E}">
        <p14:creationId xmlns:p14="http://schemas.microsoft.com/office/powerpoint/2010/main" val="49154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Список использованных ресурсов и литературы: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8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1.  Материалы сайтов: «Подвиг народа», «Память народа», «Мемориал».</a:t>
            </a:r>
          </a:p>
          <a:p>
            <a:pPr>
              <a:buAutoNum type="arabicPeriod" startAt="4"/>
            </a:pPr>
            <a:r>
              <a:rPr lang="ru-RU" sz="1800" dirty="0" smtClean="0"/>
              <a:t>Фотографии семейного архива.</a:t>
            </a:r>
          </a:p>
          <a:p>
            <a:pPr marL="0" indent="0">
              <a:buNone/>
            </a:pPr>
            <a:r>
              <a:rPr lang="en-US" sz="1800" dirty="0" smtClean="0"/>
              <a:t>5</a:t>
            </a:r>
            <a:r>
              <a:rPr lang="ru-RU" sz="1800" dirty="0" smtClean="0"/>
              <a:t>.   Рассказы моих близких родственников.</a:t>
            </a:r>
            <a:endParaRPr lang="ru-RU" sz="1800" dirty="0"/>
          </a:p>
          <a:p>
            <a:pPr>
              <a:buAutoNum type="arabicPeriod" startAt="4"/>
            </a:pPr>
            <a:r>
              <a:rPr lang="ru-RU" sz="1800" dirty="0" smtClean="0"/>
              <a:t>Сайт: </a:t>
            </a:r>
            <a:r>
              <a:rPr lang="en-US" sz="1800" dirty="0" smtClean="0"/>
              <a:t>http://elenaranko.ucoz.ru/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3115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52128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smtClean="0"/>
              <a:t>Актуальность:</a:t>
            </a:r>
            <a:r>
              <a:rPr lang="ru-RU" sz="2000" dirty="0" smtClean="0"/>
              <a:t> хочется узнать и показать другим, за что боролись наши прадеды и какой ценой они отстояли нашу свободу.</a:t>
            </a:r>
            <a:endParaRPr lang="ru-RU" sz="2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77072"/>
            <a:ext cx="8229600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u="sng" dirty="0" smtClean="0"/>
              <a:t>Гипотеза:</a:t>
            </a:r>
            <a:r>
              <a:rPr lang="ru-RU" sz="2000" dirty="0" smtClean="0"/>
              <a:t> историческая память о Великой Отечественной войне будет сохранена, если в каждой семье будут знать и помнить о своих героических дедах и прадедах и передавать эту информацию из поколения в поколение. Наши деды и прадеды отстояли мир, мы должны сохранить его!</a:t>
            </a:r>
            <a:endParaRPr lang="ru-RU" sz="20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/>
              <a:t>Цель проекта:</a:t>
            </a:r>
            <a:r>
              <a:rPr lang="ru-RU" sz="2000" dirty="0" smtClean="0"/>
              <a:t> собрать информацию о моих родственниках-участниках Великой       Отечественной войны и об их вкладе в освобождении нашей страны от фашизма.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Ситниченко</a:t>
            </a:r>
            <a:r>
              <a:rPr lang="ru-RU" sz="2800" dirty="0" smtClean="0">
                <a:solidFill>
                  <a:srgbClr val="C00000"/>
                </a:solidFill>
              </a:rPr>
              <a:t> Матвей Александрович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Новая папка\фото\Ситниченко Матвей Александ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0" y="1340768"/>
            <a:ext cx="322717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694" y="3717032"/>
            <a:ext cx="4819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</a:t>
            </a:r>
            <a:r>
              <a:rPr lang="ru-RU" i="1" dirty="0" err="1" smtClean="0"/>
              <a:t>Ситниченко</a:t>
            </a:r>
            <a:r>
              <a:rPr lang="ru-RU" i="1" dirty="0" smtClean="0"/>
              <a:t> </a:t>
            </a:r>
            <a:r>
              <a:rPr lang="ru-RU" i="1" dirty="0"/>
              <a:t>Матвей Александрович</a:t>
            </a:r>
            <a:r>
              <a:rPr lang="ru-RU" dirty="0"/>
              <a:t> родился 18 марта 1923 года. На фронт был призван в возрасте 18 лет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Он </a:t>
            </a:r>
            <a:r>
              <a:rPr lang="ru-RU" dirty="0"/>
              <a:t>был пулеметчиком 5-го гвардейского мотоциклетного батальона, 7 гвардейского механизированного корпуса, Белорусский фронт. </a:t>
            </a:r>
            <a:endParaRPr lang="ru-RU" dirty="0" smtClean="0"/>
          </a:p>
          <a:p>
            <a:r>
              <a:rPr lang="ru-RU" dirty="0" smtClean="0"/>
              <a:t>   Звание</a:t>
            </a:r>
            <a:r>
              <a:rPr lang="ru-RU" dirty="0"/>
              <a:t>: гвардии младший сержант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85010" y="1340768"/>
            <a:ext cx="476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Из </a:t>
            </a:r>
            <a:r>
              <a:rPr lang="ru-RU" dirty="0"/>
              <a:t>рассказов моего дедушки, </a:t>
            </a:r>
            <a:r>
              <a:rPr lang="ru-RU" dirty="0" err="1"/>
              <a:t>Ситниченко</a:t>
            </a:r>
            <a:r>
              <a:rPr lang="ru-RU" dirty="0"/>
              <a:t> Александра Андреевича, я узнал о судьбе родных братьев его родителей.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У </a:t>
            </a:r>
            <a:r>
              <a:rPr lang="ru-RU" dirty="0"/>
              <a:t>моего прадеда </a:t>
            </a:r>
            <a:r>
              <a:rPr lang="ru-RU" dirty="0" err="1"/>
              <a:t>Ситниченко</a:t>
            </a:r>
            <a:r>
              <a:rPr lang="ru-RU" dirty="0"/>
              <a:t> Андрея Александровича на войне погибли оба брата. Родились и выросли они в станице Новокорсунской, </a:t>
            </a:r>
            <a:r>
              <a:rPr lang="ru-RU" dirty="0" err="1"/>
              <a:t>Тимашевского</a:t>
            </a:r>
            <a:r>
              <a:rPr lang="ru-RU" dirty="0"/>
              <a:t> района, Краснодарского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64889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1484784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Был </a:t>
            </a:r>
            <a:r>
              <a:rPr lang="ru-RU" dirty="0"/>
              <a:t>награжден медалью «За отвагу» - 12.09.1943 года в бою за деревню </a:t>
            </a:r>
            <a:r>
              <a:rPr lang="ru-RU" dirty="0" err="1"/>
              <a:t>Княгинино</a:t>
            </a:r>
            <a:r>
              <a:rPr lang="ru-RU" dirty="0"/>
              <a:t>, он первым ворвался в населенный пункт, быстро выбрал огневую позицию и открыл сильный пулеметный огонь по врагу, чем обеспечил продвижение наших войск вперед. Проявив при этом храбрость и военное мастерство, бить врага без промаха, наверняка». Он прошел всю войну и погиб за две недели до победы, 29 апреля 1945г в деревне </a:t>
            </a:r>
            <a:r>
              <a:rPr lang="ru-RU" dirty="0" err="1"/>
              <a:t>Каминау</a:t>
            </a:r>
            <a:r>
              <a:rPr lang="ru-RU" dirty="0"/>
              <a:t>, Германия.</a:t>
            </a:r>
          </a:p>
        </p:txBody>
      </p:sp>
      <p:pic>
        <p:nvPicPr>
          <p:cNvPr id="6" name="Picture 2" descr="C:\Users\User\Desktop\ВОВ\Ситниченко Матвей Александрович\Ситниченко Матвей Александ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600400" cy="50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9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92089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Ситниченко</a:t>
            </a:r>
            <a:r>
              <a:rPr lang="ru-RU" sz="2800" dirty="0" smtClean="0">
                <a:solidFill>
                  <a:srgbClr val="C00000"/>
                </a:solidFill>
              </a:rPr>
              <a:t> Виктор Александрович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8450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 Его </a:t>
            </a:r>
            <a:r>
              <a:rPr lang="ru-RU" sz="1800" dirty="0"/>
              <a:t>родной брат, </a:t>
            </a:r>
            <a:r>
              <a:rPr lang="ru-RU" sz="1800" dirty="0" err="1"/>
              <a:t>Ситниченко</a:t>
            </a:r>
            <a:r>
              <a:rPr lang="ru-RU" sz="1800" dirty="0"/>
              <a:t> Виктор Александрович 1925 года рождения был стрелком, гвардии красноармеец</a:t>
            </a:r>
            <a:r>
              <a:rPr lang="ru-RU" sz="1800" dirty="0" smtClean="0"/>
              <a:t>. 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Место службы: 7 гвардейская стрелковая бригада. 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Пошел </a:t>
            </a:r>
            <a:r>
              <a:rPr lang="ru-RU" sz="1800" dirty="0"/>
              <a:t>на фронт в 1943 году, ему </a:t>
            </a:r>
            <a:r>
              <a:rPr lang="ru-RU" sz="1800" dirty="0" smtClean="0"/>
              <a:t>было всего 17 </a:t>
            </a:r>
            <a:r>
              <a:rPr lang="ru-RU" sz="1800" dirty="0"/>
              <a:t>лет. </a:t>
            </a:r>
            <a:r>
              <a:rPr lang="ru-RU" sz="1800" dirty="0" smtClean="0"/>
              <a:t>Погиб </a:t>
            </a:r>
            <a:r>
              <a:rPr lang="ru-RU" sz="1800" dirty="0"/>
              <a:t>в первые недели своей </a:t>
            </a:r>
            <a:r>
              <a:rPr lang="ru-RU" sz="1800" dirty="0" smtClean="0"/>
              <a:t>службы, 21 февраля 1943 года, в хуторе </a:t>
            </a:r>
            <a:r>
              <a:rPr lang="ru-RU" sz="1800" dirty="0"/>
              <a:t>Красный, Краснодарского края.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9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Ананьев Александр Фёдорович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782" y="1268760"/>
            <a:ext cx="4903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У </a:t>
            </a:r>
            <a:r>
              <a:rPr lang="ru-RU" dirty="0"/>
              <a:t>моей прабабушки </a:t>
            </a:r>
            <a:r>
              <a:rPr lang="ru-RU" dirty="0" err="1"/>
              <a:t>Ситниченко</a:t>
            </a:r>
            <a:r>
              <a:rPr lang="ru-RU" dirty="0"/>
              <a:t> (Ананьевой) Натальи Федоровны, участниками ВОВ были два родных брата Александр и Алексей, они вернулись с фронта домой. До войны их семья проживала в Московской области, Раменский район, село Михайловская Слобода.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928" y="3429000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9" name="Picture 3" descr="C:\Users\User\Desktop\Новая папка\фото\Ананьев Александр Федо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345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3928" y="3445703"/>
            <a:ext cx="4824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i="1" dirty="0" smtClean="0"/>
              <a:t>Ананьев </a:t>
            </a:r>
            <a:r>
              <a:rPr lang="ru-RU" i="1" dirty="0"/>
              <a:t>Александр Федорович</a:t>
            </a:r>
            <a:r>
              <a:rPr lang="ru-RU" i="1" dirty="0" smtClean="0"/>
              <a:t>.</a:t>
            </a:r>
            <a:r>
              <a:rPr lang="ru-RU" dirty="0" smtClean="0"/>
              <a:t> На фронт был призван в самом начале войны, когда ему было 19 лет.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Был </a:t>
            </a:r>
            <a:r>
              <a:rPr lang="ru-RU" dirty="0"/>
              <a:t>награжден Орденом Отечественной войны второй степени и медалью «За победу над Германией в Великой Отечественной войне 1941-1945гг.»</a:t>
            </a:r>
          </a:p>
        </p:txBody>
      </p:sp>
    </p:spTree>
    <p:extLst>
      <p:ext uri="{BB962C8B-B14F-4D97-AF65-F5344CB8AC3E}">
        <p14:creationId xmlns:p14="http://schemas.microsoft.com/office/powerpoint/2010/main" val="2064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Ананьев Алексей Фёдорович</a:t>
            </a:r>
          </a:p>
        </p:txBody>
      </p:sp>
      <p:pic>
        <p:nvPicPr>
          <p:cNvPr id="4" name="Picture 2" descr="C:\Users\User\Desktop\Новая папка\фото\Ананьев Алексей Федо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0608" cy="4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1628800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   Ананьев </a:t>
            </a:r>
            <a:r>
              <a:rPr lang="ru-RU" i="1" dirty="0"/>
              <a:t>Алексей Федорович</a:t>
            </a:r>
            <a:r>
              <a:rPr lang="ru-RU" dirty="0"/>
              <a:t>, 1926 года рождения, был связным роты автоматчиков, 365 гвардейского тяжелого самоходного артиллерийского полка,    2 Белорусский фронт. </a:t>
            </a:r>
          </a:p>
          <a:p>
            <a:pPr algn="just"/>
            <a:r>
              <a:rPr lang="ru-RU" dirty="0"/>
              <a:t>   Воинское звание: гвардии младший сержант. </a:t>
            </a:r>
          </a:p>
        </p:txBody>
      </p:sp>
    </p:spTree>
    <p:extLst>
      <p:ext uri="{BB962C8B-B14F-4D97-AF65-F5344CB8AC3E}">
        <p14:creationId xmlns:p14="http://schemas.microsoft.com/office/powerpoint/2010/main" val="49154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User\Desktop\ВОВ\Ананьев Алексей Федорович\0000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9" y="969194"/>
            <a:ext cx="3164063" cy="44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6803" y="1052736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Был </a:t>
            </a:r>
            <a:r>
              <a:rPr lang="ru-RU" dirty="0"/>
              <a:t>награжден медалью «За отвагу» - 23.08.1944 года «За овладение </a:t>
            </a:r>
            <a:r>
              <a:rPr lang="ru-RU" dirty="0" err="1"/>
              <a:t>Качинек</a:t>
            </a:r>
            <a:r>
              <a:rPr lang="ru-RU" dirty="0"/>
              <a:t>, работая связным командира роты автоматчиков, проявляя отвагу и мужество, под сильным артиллерийским огнем противника, поставлял в точно указанный срок боевые донесения, чем обеспечивал бесперебойное взаимодействие роты автоматчиков с батареями самоходных орудий «ИСУ-152».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3933056"/>
            <a:ext cx="4723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Орденом </a:t>
            </a:r>
            <a:r>
              <a:rPr lang="ru-RU" dirty="0"/>
              <a:t>Отечественной войны второй </a:t>
            </a:r>
            <a:r>
              <a:rPr lang="ru-RU" dirty="0" smtClean="0"/>
              <a:t>степени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м</a:t>
            </a:r>
            <a:r>
              <a:rPr lang="ru-RU" dirty="0" smtClean="0"/>
              <a:t>едалью </a:t>
            </a:r>
            <a:r>
              <a:rPr lang="ru-RU" dirty="0"/>
              <a:t>«За победу над Германией в Великой Отечественной войне 1941-1945гг.»</a:t>
            </a:r>
          </a:p>
        </p:txBody>
      </p:sp>
    </p:spTree>
    <p:extLst>
      <p:ext uri="{BB962C8B-B14F-4D97-AF65-F5344CB8AC3E}">
        <p14:creationId xmlns:p14="http://schemas.microsoft.com/office/powerpoint/2010/main" val="49154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Галкин Павел Афанасьевич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Новая папка\фото\IMG_20190502_153827 (1)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477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98884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Мой </a:t>
            </a:r>
            <a:r>
              <a:rPr lang="ru-RU" dirty="0"/>
              <a:t>прапрадедушка </a:t>
            </a:r>
            <a:r>
              <a:rPr lang="ru-RU" i="1" dirty="0"/>
              <a:t>Галкин Павел </a:t>
            </a:r>
            <a:r>
              <a:rPr lang="ru-RU" i="1" dirty="0" smtClean="0"/>
              <a:t>Афанасьевич</a:t>
            </a:r>
            <a:r>
              <a:rPr lang="ru-RU" dirty="0" smtClean="0"/>
              <a:t> </a:t>
            </a:r>
            <a:r>
              <a:rPr lang="ru-RU" dirty="0"/>
              <a:t>родился в 1908 году в Армении. До войны он работал мастером по пошиву и ремонту обуви. Когда его призвали на фронт ему было </a:t>
            </a:r>
            <a:r>
              <a:rPr lang="ru-RU" dirty="0" smtClean="0"/>
              <a:t>33 года. </a:t>
            </a:r>
            <a:r>
              <a:rPr lang="ru-RU" dirty="0"/>
              <a:t>Дома остались его жена Степанида и трое детей: Мария (моя прабабушка), Афанасий и Дуся.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607" y="47971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Долгие </a:t>
            </a:r>
            <a:r>
              <a:rPr lang="ru-RU" dirty="0"/>
              <a:t>годы он считался пропавшим без вести. И благодаря архивам моя бабушка узнала, что он погиб от ран в госпитале 1 апреля 1943 года, в станице Калужской, Северского района, Краснодарского края. Последнее его место службы 56 Армия 103 бригада; п/п 623.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От мамы я узнал о судьбе её прадедов в годы ВОВ.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12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979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Тема Office</vt:lpstr>
      <vt:lpstr>Великая Отечественная война в истории моей семьи</vt:lpstr>
      <vt:lpstr>Актуальность: хочется узнать и показать другим, за что боролись наши прадеды и какой ценой они отстояли нашу свободу.</vt:lpstr>
      <vt:lpstr>Ситниченко Матвей Александрович</vt:lpstr>
      <vt:lpstr>Презентация PowerPoint</vt:lpstr>
      <vt:lpstr>Ситниченко Виктор Александрович</vt:lpstr>
      <vt:lpstr>Ананьев Александр Фёдорович</vt:lpstr>
      <vt:lpstr>Ананьев Алексей Фёдорович</vt:lpstr>
      <vt:lpstr>Презентация PowerPoint</vt:lpstr>
      <vt:lpstr>Галкин Павел Афанасьевич</vt:lpstr>
      <vt:lpstr>Касмынин Григорий Петрович</vt:lpstr>
      <vt:lpstr>Касмынин Пётр Григорьевич</vt:lpstr>
      <vt:lpstr>Презентация PowerPoint</vt:lpstr>
      <vt:lpstr>Список использованных ресурсов и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Пользователь Windows</cp:lastModifiedBy>
  <cp:revision>34</cp:revision>
  <dcterms:created xsi:type="dcterms:W3CDTF">2015-04-19T15:51:03Z</dcterms:created>
  <dcterms:modified xsi:type="dcterms:W3CDTF">2020-04-30T19:25:00Z</dcterms:modified>
</cp:coreProperties>
</file>